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4" r:id="rId8"/>
    <p:sldId id="265" r:id="rId9"/>
    <p:sldId id="266" r:id="rId10"/>
    <p:sldId id="260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15-01-12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video_2370515_punch-designs-tin-christmas-ornaments.html" TargetMode="External"/><Relationship Id="rId4" Type="http://schemas.openxmlformats.org/officeDocument/2006/relationships/hyperlink" Target="http://inhabitat.com/how-to-recycle-a-tin-can-into-a-gorgeous-outdoor-lantern-for-summer-parties/diy-tin-can-lanterns-lea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how.com/Punch-T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Tinsmit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487022" y="591030"/>
            <a:ext cx="7551601" cy="2866042"/>
          </a:xfrm>
        </p:spPr>
        <p:txBody>
          <a:bodyPr/>
          <a:lstStyle/>
          <a:p>
            <a:r>
              <a:rPr lang="en-US" sz="7200" dirty="0" smtClean="0"/>
              <a:t>TIN SMITHING &amp; TINPUNCHING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9 PBL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3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tin punched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Lanterns</a:t>
            </a:r>
          </a:p>
          <a:p>
            <a:r>
              <a:rPr lang="en-US" dirty="0" smtClean="0"/>
              <a:t>Wall art </a:t>
            </a:r>
          </a:p>
          <a:p>
            <a:r>
              <a:rPr lang="en-US" dirty="0" smtClean="0"/>
              <a:t>Candle holders</a:t>
            </a:r>
          </a:p>
          <a:p>
            <a:r>
              <a:rPr lang="en-US" dirty="0" smtClean="0"/>
              <a:t>Vases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in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768">
            <a:off x="5480457" y="4658636"/>
            <a:ext cx="1320800" cy="1587500"/>
          </a:xfrm>
          <a:prstGeom prst="rect">
            <a:avLst/>
          </a:prstGeom>
        </p:spPr>
      </p:pic>
      <p:pic>
        <p:nvPicPr>
          <p:cNvPr id="5" name="Picture 4" descr="wallpie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602">
            <a:off x="1511655" y="4412720"/>
            <a:ext cx="2369197" cy="2244503"/>
          </a:xfrm>
          <a:prstGeom prst="rect">
            <a:avLst/>
          </a:prstGeom>
        </p:spPr>
      </p:pic>
      <p:pic>
        <p:nvPicPr>
          <p:cNvPr id="6" name="Picture 5" descr="piest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4" y="1959804"/>
            <a:ext cx="3405640" cy="25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3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wall decoration</a:t>
            </a:r>
            <a:endParaRPr lang="en-US" dirty="0"/>
          </a:p>
        </p:txBody>
      </p:sp>
      <p:pic>
        <p:nvPicPr>
          <p:cNvPr id="4" name="Content Placeholder 3" descr="wallpieplat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7" b="20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602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art</a:t>
            </a:r>
            <a:endParaRPr lang="en-US" dirty="0"/>
          </a:p>
        </p:txBody>
      </p:sp>
      <p:pic>
        <p:nvPicPr>
          <p:cNvPr id="4" name="Content Placeholder 3" descr="piest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882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lanterns</a:t>
            </a:r>
            <a:endParaRPr lang="en-US" dirty="0"/>
          </a:p>
        </p:txBody>
      </p:sp>
      <p:pic>
        <p:nvPicPr>
          <p:cNvPr id="4" name="Content Placeholder 3" descr="modernlanter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34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30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Tin Punching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Tin punching</a:t>
            </a:r>
            <a:endParaRPr lang="en-US" dirty="0" smtClean="0"/>
          </a:p>
          <a:p>
            <a:r>
              <a:rPr lang="en-US" dirty="0">
                <a:solidFill>
                  <a:srgbClr val="000000"/>
                </a:solidFill>
              </a:rPr>
              <a:t>Tin punch 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video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Tin punching </a:t>
            </a:r>
            <a:r>
              <a:rPr lang="en-US" dirty="0" smtClean="0">
                <a:solidFill>
                  <a:srgbClr val="000000"/>
                </a:solidFill>
                <a:hlinkClick r:id="rId4"/>
              </a:rPr>
              <a:t>slide show 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tinsmith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dirty="0">
                <a:solidFill>
                  <a:srgbClr val="000000"/>
                </a:solidFill>
              </a:rPr>
              <a:t>a person who makes and repairs things made of </a:t>
            </a:r>
            <a:r>
              <a:rPr lang="en-US" dirty="0" err="1">
                <a:solidFill>
                  <a:srgbClr val="000000"/>
                </a:solidFill>
              </a:rPr>
              <a:t>light-coloured</a:t>
            </a:r>
            <a:r>
              <a:rPr lang="en-US" dirty="0">
                <a:solidFill>
                  <a:srgbClr val="000000"/>
                </a:solidFill>
              </a:rPr>
              <a:t> metal, particularly tinware. </a:t>
            </a:r>
            <a:r>
              <a:rPr lang="en-US" dirty="0" smtClean="0">
                <a:solidFill>
                  <a:srgbClr val="000000"/>
                </a:solidFill>
              </a:rPr>
              <a:t> - - Wiki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Tin punching – an art that uses scraps of tin to create decorations.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8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Tin </a:t>
            </a:r>
            <a:r>
              <a:rPr lang="en-US" dirty="0" err="1" smtClean="0"/>
              <a:t>smithing</a:t>
            </a:r>
            <a:r>
              <a:rPr lang="en-US" dirty="0" smtClean="0"/>
              <a:t> was popular in England in the 1630s.  Large sheets of tin were imported from Hamburg, Germany.</a:t>
            </a:r>
          </a:p>
          <a:p>
            <a:r>
              <a:rPr lang="en-US" dirty="0" smtClean="0"/>
              <a:t>England began to produced large sheets of tin in the early 1700s, which they later exported to the American colonies.</a:t>
            </a:r>
          </a:p>
          <a:p>
            <a:r>
              <a:rPr lang="en-US" dirty="0"/>
              <a:t>The </a:t>
            </a:r>
            <a:r>
              <a:rPr lang="en-US" dirty="0" err="1"/>
              <a:t>Pattersons</a:t>
            </a:r>
            <a:r>
              <a:rPr lang="en-US" dirty="0"/>
              <a:t>, brothers from Ireland, opened the first tin </a:t>
            </a:r>
            <a:r>
              <a:rPr lang="en-US" dirty="0" err="1"/>
              <a:t>smithing</a:t>
            </a:r>
            <a:r>
              <a:rPr lang="en-US" dirty="0"/>
              <a:t> shop in </a:t>
            </a:r>
            <a:r>
              <a:rPr lang="en-US" dirty="0" err="1"/>
              <a:t>Conneticut</a:t>
            </a:r>
            <a:r>
              <a:rPr lang="en-US" dirty="0"/>
              <a:t>, USA in the early 1700s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Stages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tin allowed to be milled until after the American Revolution.</a:t>
            </a:r>
          </a:p>
          <a:p>
            <a:r>
              <a:rPr lang="en-US" dirty="0" smtClean="0"/>
              <a:t>Then the </a:t>
            </a:r>
            <a:r>
              <a:rPr lang="en-US" dirty="0"/>
              <a:t>United States were able to produce tin themselves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Peddlars</a:t>
            </a:r>
            <a:r>
              <a:rPr lang="en-US" dirty="0" smtClean="0"/>
              <a:t> would travel from village to village selling their wares.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4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</a:t>
            </a:r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Smithed</a:t>
            </a:r>
            <a:r>
              <a:rPr lang="en-US" dirty="0"/>
              <a:t> decorated items that allowed light to pass through.</a:t>
            </a:r>
          </a:p>
          <a:p>
            <a:r>
              <a:rPr lang="en-US" dirty="0"/>
              <a:t>Tin was much cheaper than silver.  It was also more durable, easier to clean, and lightweight.</a:t>
            </a:r>
          </a:p>
        </p:txBody>
      </p:sp>
    </p:spTree>
    <p:extLst>
      <p:ext uri="{BB962C8B-B14F-4D97-AF65-F5344CB8AC3E}">
        <p14:creationId xmlns:p14="http://schemas.microsoft.com/office/powerpoint/2010/main" val="109041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Tinsmithed</a:t>
            </a:r>
            <a:r>
              <a:rPr lang="en-US" dirty="0" smtClean="0"/>
              <a:t>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Cups</a:t>
            </a:r>
          </a:p>
          <a:p>
            <a:r>
              <a:rPr lang="en-US" sz="2200" dirty="0" smtClean="0"/>
              <a:t>Measuring spoons</a:t>
            </a:r>
          </a:p>
          <a:p>
            <a:r>
              <a:rPr lang="en-US" sz="2200" dirty="0" smtClean="0"/>
              <a:t>Ladles</a:t>
            </a:r>
          </a:p>
          <a:p>
            <a:r>
              <a:rPr lang="en-US" sz="2200" dirty="0" smtClean="0"/>
              <a:t>Cookie cutters</a:t>
            </a:r>
          </a:p>
          <a:p>
            <a:r>
              <a:rPr lang="en-US" sz="2200" dirty="0" smtClean="0"/>
              <a:t>Plates</a:t>
            </a:r>
          </a:p>
          <a:p>
            <a:r>
              <a:rPr lang="en-US" sz="2200" dirty="0" smtClean="0"/>
              <a:t>Kettles and coffee pots</a:t>
            </a:r>
          </a:p>
          <a:p>
            <a:r>
              <a:rPr lang="en-US" sz="2200" dirty="0" smtClean="0"/>
              <a:t>Cupboard doors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291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candle</a:t>
            </a:r>
            <a:endParaRPr lang="en-US" dirty="0"/>
          </a:p>
        </p:txBody>
      </p:sp>
      <p:pic>
        <p:nvPicPr>
          <p:cNvPr id="4" name="Content Placeholder 3" descr="cand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 b="169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783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coffee pot</a:t>
            </a:r>
            <a:endParaRPr lang="en-US" dirty="0"/>
          </a:p>
        </p:txBody>
      </p:sp>
      <p:pic>
        <p:nvPicPr>
          <p:cNvPr id="4" name="Content Placeholder 3" descr="coffeep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3" b="235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0754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basin</a:t>
            </a:r>
            <a:endParaRPr lang="en-US" dirty="0"/>
          </a:p>
        </p:txBody>
      </p:sp>
      <p:pic>
        <p:nvPicPr>
          <p:cNvPr id="4" name="Content Placeholder 3" descr="tinbas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8" b="12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00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2615</TotalTime>
  <Words>239</Words>
  <Application>Microsoft Macintosh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Infusion</vt:lpstr>
      <vt:lpstr>TIN SMITHING &amp; TINPUNCHING</vt:lpstr>
      <vt:lpstr>WHAT IS IT??</vt:lpstr>
      <vt:lpstr>EARLY HISTORY</vt:lpstr>
      <vt:lpstr>Beginning Stages in USA</vt:lpstr>
      <vt:lpstr>Beginning Stages</vt:lpstr>
      <vt:lpstr>Traditional Tinsmithed Items</vt:lpstr>
      <vt:lpstr>Traditional candle</vt:lpstr>
      <vt:lpstr>Traditional coffee pot</vt:lpstr>
      <vt:lpstr>Traditional basin</vt:lpstr>
      <vt:lpstr>Modern tin punched items</vt:lpstr>
      <vt:lpstr>Modern wall decoration</vt:lpstr>
      <vt:lpstr>Modern art</vt:lpstr>
      <vt:lpstr>Modern lanterns</vt:lpstr>
      <vt:lpstr>Steps to Tin Punching</vt:lpstr>
    </vt:vector>
  </TitlesOfParts>
  <Company>SSRSB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Features at Sea and on Land</dc:title>
  <dc:creator>SSRSB User</dc:creator>
  <cp:lastModifiedBy>SSRSB User</cp:lastModifiedBy>
  <cp:revision>21</cp:revision>
  <dcterms:created xsi:type="dcterms:W3CDTF">2015-01-12T17:10:31Z</dcterms:created>
  <dcterms:modified xsi:type="dcterms:W3CDTF">2015-01-14T12:45:38Z</dcterms:modified>
</cp:coreProperties>
</file>